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lear Sans" panose="020B0604020202020204" charset="0"/>
      <p:regular r:id="rId36"/>
    </p:embeddedFont>
    <p:embeddedFont>
      <p:font typeface="Clear Sans Bold" panose="020B0604020202020204" charset="0"/>
      <p:regular r:id="rId37"/>
    </p:embeddedFont>
    <p:embeddedFont>
      <p:font typeface="Clear Sans Medium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svg"/><Relationship Id="rId21" Type="http://schemas.openxmlformats.org/officeDocument/2006/relationships/image" Target="../media/image63.sv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svg"/><Relationship Id="rId50" Type="http://schemas.openxmlformats.org/officeDocument/2006/relationships/image" Target="../media/image92.pn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9" Type="http://schemas.openxmlformats.org/officeDocument/2006/relationships/image" Target="../media/image71.sv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svg"/><Relationship Id="rId40" Type="http://schemas.openxmlformats.org/officeDocument/2006/relationships/image" Target="../media/image82.png"/><Relationship Id="rId45" Type="http://schemas.openxmlformats.org/officeDocument/2006/relationships/image" Target="../media/image87.sv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31" Type="http://schemas.openxmlformats.org/officeDocument/2006/relationships/image" Target="../media/image73.svg"/><Relationship Id="rId44" Type="http://schemas.openxmlformats.org/officeDocument/2006/relationships/image" Target="../media/image86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svg"/><Relationship Id="rId30" Type="http://schemas.openxmlformats.org/officeDocument/2006/relationships/image" Target="../media/image72.png"/><Relationship Id="rId35" Type="http://schemas.openxmlformats.org/officeDocument/2006/relationships/image" Target="../media/image77.svg"/><Relationship Id="rId43" Type="http://schemas.openxmlformats.org/officeDocument/2006/relationships/image" Target="../media/image85.svg"/><Relationship Id="rId48" Type="http://schemas.openxmlformats.org/officeDocument/2006/relationships/image" Target="../media/image90.png"/><Relationship Id="rId8" Type="http://schemas.openxmlformats.org/officeDocument/2006/relationships/image" Target="../media/image50.png"/><Relationship Id="rId51" Type="http://schemas.openxmlformats.org/officeDocument/2006/relationships/image" Target="../media/image93.svg"/><Relationship Id="rId3" Type="http://schemas.openxmlformats.org/officeDocument/2006/relationships/image" Target="../media/image45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33" Type="http://schemas.openxmlformats.org/officeDocument/2006/relationships/image" Target="../media/image75.sv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20" Type="http://schemas.openxmlformats.org/officeDocument/2006/relationships/image" Target="../media/image62.png"/><Relationship Id="rId41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2890">
            <a:off x="15633874" y="2828175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08236" y="1028700"/>
            <a:ext cx="14688425" cy="8487775"/>
          </a:xfrm>
          <a:custGeom>
            <a:avLst/>
            <a:gdLst/>
            <a:ahLst/>
            <a:cxnLst/>
            <a:rect l="l" t="t" r="r" b="b"/>
            <a:pathLst>
              <a:path w="14688425" h="8487775">
                <a:moveTo>
                  <a:pt x="0" y="0"/>
                </a:moveTo>
                <a:lnTo>
                  <a:pt x="14688425" y="0"/>
                </a:lnTo>
                <a:lnTo>
                  <a:pt x="14688425" y="8487775"/>
                </a:lnTo>
                <a:lnTo>
                  <a:pt x="0" y="8487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519" y="1070219"/>
            <a:ext cx="1101991" cy="1045871"/>
          </a:xfrm>
          <a:custGeom>
            <a:avLst/>
            <a:gdLst/>
            <a:ahLst/>
            <a:cxnLst/>
            <a:rect l="l" t="t" r="r" b="b"/>
            <a:pathLst>
              <a:path w="1101991" h="1045871">
                <a:moveTo>
                  <a:pt x="0" y="0"/>
                </a:moveTo>
                <a:lnTo>
                  <a:pt x="1101991" y="0"/>
                </a:lnTo>
                <a:lnTo>
                  <a:pt x="1101991" y="1045871"/>
                </a:lnTo>
                <a:lnTo>
                  <a:pt x="0" y="104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630568" y="3037132"/>
            <a:ext cx="15026864" cy="4212735"/>
            <a:chOff x="0" y="0"/>
            <a:chExt cx="20035819" cy="5616980"/>
          </a:xfrm>
        </p:grpSpPr>
        <p:sp>
          <p:nvSpPr>
            <p:cNvPr id="6" name="TextBox 6"/>
            <p:cNvSpPr txBox="1"/>
            <p:nvPr/>
          </p:nvSpPr>
          <p:spPr>
            <a:xfrm>
              <a:off x="0" y="104775"/>
              <a:ext cx="20035819" cy="4540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120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Интернет</a:t>
              </a:r>
            </a:p>
            <a:p>
              <a:pPr algn="ctr">
                <a:lnSpc>
                  <a:spcPts val="13200"/>
                </a:lnSpc>
              </a:pPr>
              <a:r>
                <a:rPr lang="en-US" sz="12000" b="1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вещей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729713" y="4816540"/>
              <a:ext cx="14576394" cy="80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Упрощенная сложная технология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3130875" y="3494611"/>
            <a:ext cx="2502028" cy="1339529"/>
          </a:xfrm>
          <a:custGeom>
            <a:avLst/>
            <a:gdLst/>
            <a:ahLst/>
            <a:cxnLst/>
            <a:rect l="l" t="t" r="r" b="b"/>
            <a:pathLst>
              <a:path w="2502028" h="1339529">
                <a:moveTo>
                  <a:pt x="0" y="0"/>
                </a:moveTo>
                <a:lnTo>
                  <a:pt x="2502028" y="0"/>
                </a:lnTo>
                <a:lnTo>
                  <a:pt x="2502028" y="1339529"/>
                </a:lnTo>
                <a:lnTo>
                  <a:pt x="0" y="133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0143" y="1277958"/>
            <a:ext cx="2027125" cy="2216653"/>
          </a:xfrm>
          <a:custGeom>
            <a:avLst/>
            <a:gdLst/>
            <a:ahLst/>
            <a:cxnLst/>
            <a:rect l="l" t="t" r="r" b="b"/>
            <a:pathLst>
              <a:path w="2027125" h="2216653">
                <a:moveTo>
                  <a:pt x="0" y="0"/>
                </a:moveTo>
                <a:lnTo>
                  <a:pt x="2027125" y="0"/>
                </a:lnTo>
                <a:lnTo>
                  <a:pt x="2027125" y="2216653"/>
                </a:lnTo>
                <a:lnTo>
                  <a:pt x="0" y="2216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911163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925507">
            <a:off x="945449" y="80560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846079">
            <a:off x="16571302" y="5960275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6434" y="8273034"/>
            <a:ext cx="12440501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Проблемы интернета вещей</a:t>
            </a:r>
          </a:p>
        </p:txBody>
      </p:sp>
      <p:sp>
        <p:nvSpPr>
          <p:cNvPr id="3" name="Freeform 3"/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8309" y="777701"/>
            <a:ext cx="7830991" cy="82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62"/>
              </a:lnSpc>
              <a:spcBef>
                <a:spcPct val="0"/>
              </a:spcBef>
            </a:pPr>
            <a:r>
              <a:rPr lang="en-US" sz="5875" b="1" u="none">
                <a:solidFill>
                  <a:srgbClr val="F3F3F3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Конфиденциальность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4" name="Freeform 4"/>
          <p:cNvSpPr/>
          <p:nvPr/>
        </p:nvSpPr>
        <p:spPr>
          <a:xfrm>
            <a:off x="-2541623" y="-106273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5037" y="6013011"/>
            <a:ext cx="4628213" cy="4519739"/>
          </a:xfrm>
          <a:custGeom>
            <a:avLst/>
            <a:gdLst/>
            <a:ahLst/>
            <a:cxnLst/>
            <a:rect l="l" t="t" r="r" b="b"/>
            <a:pathLst>
              <a:path w="4628213" h="4519739">
                <a:moveTo>
                  <a:pt x="0" y="0"/>
                </a:moveTo>
                <a:lnTo>
                  <a:pt x="4628213" y="0"/>
                </a:lnTo>
                <a:lnTo>
                  <a:pt x="4628213" y="4519739"/>
                </a:lnTo>
                <a:lnTo>
                  <a:pt x="0" y="451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218539">
            <a:off x="15771332" y="5645760"/>
            <a:ext cx="840694" cy="734501"/>
          </a:xfrm>
          <a:custGeom>
            <a:avLst/>
            <a:gdLst/>
            <a:ahLst/>
            <a:cxnLst/>
            <a:rect l="l" t="t" r="r" b="b"/>
            <a:pathLst>
              <a:path w="840694" h="734501">
                <a:moveTo>
                  <a:pt x="0" y="0"/>
                </a:moveTo>
                <a:lnTo>
                  <a:pt x="840694" y="0"/>
                </a:lnTo>
                <a:lnTo>
                  <a:pt x="840694" y="734501"/>
                </a:lnTo>
                <a:lnTo>
                  <a:pt x="0" y="73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2722">
            <a:off x="4987781" y="1985492"/>
            <a:ext cx="2097875" cy="1123155"/>
          </a:xfrm>
          <a:custGeom>
            <a:avLst/>
            <a:gdLst/>
            <a:ahLst/>
            <a:cxnLst/>
            <a:rect l="l" t="t" r="r" b="b"/>
            <a:pathLst>
              <a:path w="2097875" h="1123155">
                <a:moveTo>
                  <a:pt x="0" y="0"/>
                </a:moveTo>
                <a:lnTo>
                  <a:pt x="2097875" y="0"/>
                </a:lnTo>
                <a:lnTo>
                  <a:pt x="2097875" y="1123154"/>
                </a:lnTo>
                <a:lnTo>
                  <a:pt x="0" y="112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47269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5839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387241"/>
            <a:ext cx="8115300" cy="3512518"/>
            <a:chOff x="0" y="0"/>
            <a:chExt cx="10820400" cy="468335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0820400" cy="262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71"/>
                </a:lnSpc>
                <a:spcBef>
                  <a:spcPct val="0"/>
                </a:spcBef>
              </a:pPr>
              <a:r>
                <a:rPr lang="en-US" sz="6399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Хранение и анализ данных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86390"/>
              <a:ext cx="9580132" cy="140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pc="26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009212"/>
            <a:ext cx="6685176" cy="6673065"/>
          </a:xfrm>
          <a:custGeom>
            <a:avLst/>
            <a:gdLst/>
            <a:ahLst/>
            <a:cxnLst/>
            <a:rect l="l" t="t" r="r" b="b"/>
            <a:pathLst>
              <a:path w="6685176" h="6673065">
                <a:moveTo>
                  <a:pt x="0" y="0"/>
                </a:moveTo>
                <a:lnTo>
                  <a:pt x="6685176" y="0"/>
                </a:lnTo>
                <a:lnTo>
                  <a:pt x="6685176" y="6673065"/>
                </a:lnTo>
                <a:lnTo>
                  <a:pt x="0" y="667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501689">
            <a:off x="1714665" y="849144"/>
            <a:ext cx="1222316" cy="1160068"/>
          </a:xfrm>
          <a:custGeom>
            <a:avLst/>
            <a:gdLst/>
            <a:ahLst/>
            <a:cxnLst/>
            <a:rect l="l" t="t" r="r" b="b"/>
            <a:pathLst>
              <a:path w="1222316" h="1160068">
                <a:moveTo>
                  <a:pt x="0" y="0"/>
                </a:moveTo>
                <a:lnTo>
                  <a:pt x="1222316" y="0"/>
                </a:lnTo>
                <a:lnTo>
                  <a:pt x="1222316" y="1160068"/>
                </a:lnTo>
                <a:lnTo>
                  <a:pt x="0" y="1160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44677" y="7156703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4" y="0"/>
                </a:lnTo>
                <a:lnTo>
                  <a:pt x="1464004" y="1525574"/>
                </a:lnTo>
                <a:lnTo>
                  <a:pt x="0" y="152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8423" y="3223495"/>
            <a:ext cx="14111154" cy="3840010"/>
            <a:chOff x="0" y="0"/>
            <a:chExt cx="18814872" cy="5120013"/>
          </a:xfrm>
        </p:grpSpPr>
        <p:sp>
          <p:nvSpPr>
            <p:cNvPr id="3" name="TextBox 3"/>
            <p:cNvSpPr txBox="1"/>
            <p:nvPr/>
          </p:nvSpPr>
          <p:spPr>
            <a:xfrm>
              <a:off x="0" y="225336"/>
              <a:ext cx="18814872" cy="1656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488"/>
                </a:lnSpc>
                <a:spcBef>
                  <a:spcPct val="0"/>
                </a:spcBef>
              </a:pPr>
              <a:r>
                <a:rPr lang="en-US" sz="8625" b="1" u="none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Будущее интернета вещей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82654" y="2283508"/>
              <a:ext cx="12649565" cy="80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000000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И куда теперь?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82654" y="4204861"/>
              <a:ext cx="12649565" cy="78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</a:pPr>
              <a:r>
                <a:rPr lang="en-US" sz="1800" u="none" spc="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57545" y="708616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5215" y="3786945"/>
            <a:ext cx="11097570" cy="2713110"/>
            <a:chOff x="0" y="0"/>
            <a:chExt cx="14796759" cy="3617479"/>
          </a:xfrm>
        </p:grpSpPr>
        <p:sp>
          <p:nvSpPr>
            <p:cNvPr id="3" name="TextBox 3"/>
            <p:cNvSpPr txBox="1"/>
            <p:nvPr/>
          </p:nvSpPr>
          <p:spPr>
            <a:xfrm>
              <a:off x="0" y="354369"/>
              <a:ext cx="14796759" cy="1388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76"/>
                </a:lnSpc>
                <a:spcBef>
                  <a:spcPct val="0"/>
                </a:spcBef>
              </a:pPr>
              <a:r>
                <a:rPr lang="en-US" sz="7251" b="1" u="none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1,1 триллиона долларов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30538" y="2742329"/>
              <a:ext cx="11135684" cy="71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0"/>
                </a:lnSpc>
              </a:pPr>
              <a:r>
                <a:rPr lang="en-US" sz="1600" u="none" spc="20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535916" y="6234370"/>
            <a:ext cx="4612743" cy="5345355"/>
          </a:xfrm>
          <a:custGeom>
            <a:avLst/>
            <a:gdLst/>
            <a:ahLst/>
            <a:cxnLst/>
            <a:rect l="l" t="t" r="r" b="b"/>
            <a:pathLst>
              <a:path w="4612743" h="5345355">
                <a:moveTo>
                  <a:pt x="0" y="0"/>
                </a:moveTo>
                <a:lnTo>
                  <a:pt x="4612744" y="0"/>
                </a:lnTo>
                <a:lnTo>
                  <a:pt x="4612744" y="5345355"/>
                </a:lnTo>
                <a:lnTo>
                  <a:pt x="0" y="5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032715">
            <a:off x="13438230" y="-733565"/>
            <a:ext cx="5494638" cy="5725721"/>
          </a:xfrm>
          <a:custGeom>
            <a:avLst/>
            <a:gdLst/>
            <a:ahLst/>
            <a:cxnLst/>
            <a:rect l="l" t="t" r="r" b="b"/>
            <a:pathLst>
              <a:path w="5494638" h="5725721">
                <a:moveTo>
                  <a:pt x="0" y="0"/>
                </a:moveTo>
                <a:lnTo>
                  <a:pt x="5494638" y="0"/>
                </a:lnTo>
                <a:lnTo>
                  <a:pt x="5494638" y="5725721"/>
                </a:lnTo>
                <a:lnTo>
                  <a:pt x="0" y="5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621" y="7674513"/>
            <a:ext cx="1298671" cy="1232535"/>
          </a:xfrm>
          <a:custGeom>
            <a:avLst/>
            <a:gdLst/>
            <a:ahLst/>
            <a:cxnLst/>
            <a:rect l="l" t="t" r="r" b="b"/>
            <a:pathLst>
              <a:path w="1298671" h="1232535">
                <a:moveTo>
                  <a:pt x="0" y="0"/>
                </a:moveTo>
                <a:lnTo>
                  <a:pt x="1298671" y="0"/>
                </a:lnTo>
                <a:lnTo>
                  <a:pt x="1298671" y="1232535"/>
                </a:lnTo>
                <a:lnTo>
                  <a:pt x="0" y="1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0635" y="8550346"/>
            <a:ext cx="10386730" cy="70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3" name="Freeform 3"/>
          <p:cNvSpPr/>
          <p:nvPr/>
        </p:nvSpPr>
        <p:spPr>
          <a:xfrm rot="-9009494">
            <a:off x="4766443" y="1492204"/>
            <a:ext cx="3674473" cy="4258066"/>
          </a:xfrm>
          <a:custGeom>
            <a:avLst/>
            <a:gdLst/>
            <a:ahLst/>
            <a:cxnLst/>
            <a:rect l="l" t="t" r="r" b="b"/>
            <a:pathLst>
              <a:path w="3674473" h="4258066">
                <a:moveTo>
                  <a:pt x="0" y="0"/>
                </a:moveTo>
                <a:lnTo>
                  <a:pt x="3674473" y="0"/>
                </a:lnTo>
                <a:lnTo>
                  <a:pt x="3674473" y="4258066"/>
                </a:lnTo>
                <a:lnTo>
                  <a:pt x="0" y="425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22222" y="1046953"/>
            <a:ext cx="6735414" cy="6798362"/>
          </a:xfrm>
          <a:custGeom>
            <a:avLst/>
            <a:gdLst/>
            <a:ahLst/>
            <a:cxnLst/>
            <a:rect l="l" t="t" r="r" b="b"/>
            <a:pathLst>
              <a:path w="6735414" h="6798362">
                <a:moveTo>
                  <a:pt x="0" y="0"/>
                </a:moveTo>
                <a:lnTo>
                  <a:pt x="6735414" y="0"/>
                </a:lnTo>
                <a:lnTo>
                  <a:pt x="6735414" y="6798362"/>
                </a:lnTo>
                <a:lnTo>
                  <a:pt x="0" y="67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239300">
            <a:off x="4700264" y="1673096"/>
            <a:ext cx="1219961" cy="1065861"/>
          </a:xfrm>
          <a:custGeom>
            <a:avLst/>
            <a:gdLst/>
            <a:ahLst/>
            <a:cxnLst/>
            <a:rect l="l" t="t" r="r" b="b"/>
            <a:pathLst>
              <a:path w="1219961" h="1065861">
                <a:moveTo>
                  <a:pt x="0" y="0"/>
                </a:moveTo>
                <a:lnTo>
                  <a:pt x="1219961" y="0"/>
                </a:lnTo>
                <a:lnTo>
                  <a:pt x="1219961" y="1065861"/>
                </a:lnTo>
                <a:lnTo>
                  <a:pt x="0" y="106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772400"/>
            <a:ext cx="4947969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Презентация в режиме реального времени вам не по душе? Не беспокойтесь! Запишите вашу презентацию Canva, которую аудитория сможет смотреть в своем собственном темпе.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55692" y="1231794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Нажмите три точки в верхнем правом углу вашего экрана и выберите «Презентация и запись».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55692" y="4004416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Вы можете выбрать вариант «Без камеры» и записать только ваш голос.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5692" y="6842654"/>
            <a:ext cx="730360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После того как вы закончите, скачайте вашу презентацию Canva в формате MP4 или получите ссылку на вашу презентацию с голосом и поделитесь ей с другими людьми.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55692" y="2663825"/>
            <a:ext cx="7303608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Нажмите «Перейти в студию записи», где вы можете выбрать источник видео и аудио для вашей видеопрезентации.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5692" y="5390727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Начните запись и нажимайте на паузу в течение этого процесса, когда нужно.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5692" y="8557472"/>
            <a:ext cx="730360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10"/>
              </a:lnSpc>
              <a:spcBef>
                <a:spcPct val="0"/>
              </a:spcBef>
            </a:pPr>
            <a:r>
              <a:rPr lang="en-US" sz="2175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Вы также можете записать видео в редакторе! Перейдите в «Добавления» и нажмите на «Записать себя».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3505"/>
            <a:ext cx="6386467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СТРАНИЦА РЕСУРСОВ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11891" y="1028700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11891" y="2461281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11891" y="384759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1891" y="5233903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11891" y="680777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1891" y="8358717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71154" flipH="1">
            <a:off x="-9437504" y="810679"/>
            <a:ext cx="18085189" cy="21658909"/>
          </a:xfrm>
          <a:custGeom>
            <a:avLst/>
            <a:gdLst/>
            <a:ahLst/>
            <a:cxnLst/>
            <a:rect l="l" t="t" r="r" b="b"/>
            <a:pathLst>
              <a:path w="18085189" h="21658909">
                <a:moveTo>
                  <a:pt x="18085189" y="0"/>
                </a:moveTo>
                <a:lnTo>
                  <a:pt x="0" y="0"/>
                </a:lnTo>
                <a:lnTo>
                  <a:pt x="0" y="21658909"/>
                </a:lnTo>
                <a:lnTo>
                  <a:pt x="18085189" y="21658909"/>
                </a:lnTo>
                <a:lnTo>
                  <a:pt x="18085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50276" y="-6818635"/>
            <a:ext cx="15350424" cy="15350424"/>
          </a:xfrm>
          <a:custGeom>
            <a:avLst/>
            <a:gdLst/>
            <a:ahLst/>
            <a:cxnLst/>
            <a:rect l="l" t="t" r="r" b="b"/>
            <a:pathLst>
              <a:path w="15350424" h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7400" y="2177459"/>
            <a:ext cx="17653201" cy="921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2"/>
              </a:lnSpc>
            </a:pPr>
            <a:r>
              <a:rPr lang="en-US" sz="6043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СЕРТИФИКАТ УЧАСТНИКА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18275" y="3237253"/>
            <a:ext cx="525145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Данная грамота вручается</a:t>
            </a:r>
          </a:p>
        </p:txBody>
      </p:sp>
      <p:sp>
        <p:nvSpPr>
          <p:cNvPr id="6" name="AutoShape 6"/>
          <p:cNvSpPr/>
          <p:nvPr/>
        </p:nvSpPr>
        <p:spPr>
          <a:xfrm>
            <a:off x="4921778" y="6237855"/>
            <a:ext cx="844444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125210" y="6336444"/>
            <a:ext cx="603758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за успешное посещение</a:t>
            </a:r>
          </a:p>
          <a:p>
            <a:pPr algn="ctr"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мастер-класса (вставьте тему)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8595512"/>
            <a:ext cx="464730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2611993" y="8605037"/>
            <a:ext cx="464730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65480" y="8903970"/>
            <a:ext cx="4573746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Имя организатора мастер-класса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72460" y="8903970"/>
            <a:ext cx="2726373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Дата мастер-класса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37318" y="856577"/>
            <a:ext cx="3213364" cy="762000"/>
            <a:chOff x="0" y="0"/>
            <a:chExt cx="4284485" cy="1016000"/>
          </a:xfrm>
        </p:grpSpPr>
        <p:sp>
          <p:nvSpPr>
            <p:cNvPr id="13" name="TextBox 13"/>
            <p:cNvSpPr txBox="1"/>
            <p:nvPr/>
          </p:nvSpPr>
          <p:spPr>
            <a:xfrm>
              <a:off x="1189604" y="57150"/>
              <a:ext cx="3094881" cy="1445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47"/>
                </a:lnSpc>
              </a:pPr>
              <a:endParaRPr/>
            </a:p>
            <a:p>
              <a:pPr algn="l">
                <a:lnSpc>
                  <a:spcPts val="2047"/>
                </a:lnSpc>
              </a:pPr>
              <a:r>
                <a:rPr lang="en-US" sz="2275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Группа компаний «Содружество»</a:t>
              </a:r>
            </a:p>
            <a:p>
              <a:pPr algn="l">
                <a:lnSpc>
                  <a:spcPts val="2047"/>
                </a:lnSpc>
              </a:pPr>
              <a:endParaRPr lang="en-US" sz="2275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89751"/>
              <a:ext cx="944010" cy="710582"/>
            </a:xfrm>
            <a:custGeom>
              <a:avLst/>
              <a:gdLst/>
              <a:ahLst/>
              <a:cxnLst/>
              <a:rect l="l" t="t" r="r" b="b"/>
              <a:pathLst>
                <a:path w="944010" h="710582">
                  <a:moveTo>
                    <a:pt x="0" y="0"/>
                  </a:moveTo>
                  <a:lnTo>
                    <a:pt x="944010" y="0"/>
                  </a:lnTo>
                  <a:lnTo>
                    <a:pt x="944010" y="710581"/>
                  </a:lnTo>
                  <a:lnTo>
                    <a:pt x="0" y="710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25834" y="1028700"/>
            <a:ext cx="2186836" cy="2186836"/>
          </a:xfrm>
          <a:custGeom>
            <a:avLst/>
            <a:gdLst/>
            <a:ahLst/>
            <a:cxnLst/>
            <a:rect l="l" t="t" r="r" b="b"/>
            <a:pathLst>
              <a:path w="2186836" h="2186836">
                <a:moveTo>
                  <a:pt x="0" y="0"/>
                </a:moveTo>
                <a:lnTo>
                  <a:pt x="2186837" y="0"/>
                </a:lnTo>
                <a:lnTo>
                  <a:pt x="2186837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8950" y="3316779"/>
            <a:ext cx="1637394" cy="2186836"/>
          </a:xfrm>
          <a:custGeom>
            <a:avLst/>
            <a:gdLst/>
            <a:ahLst/>
            <a:cxnLst/>
            <a:rect l="l" t="t" r="r" b="b"/>
            <a:pathLst>
              <a:path w="1637394" h="2186836">
                <a:moveTo>
                  <a:pt x="0" y="0"/>
                </a:moveTo>
                <a:lnTo>
                  <a:pt x="1637394" y="0"/>
                </a:lnTo>
                <a:lnTo>
                  <a:pt x="1637394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47647" y="1583790"/>
            <a:ext cx="2396533" cy="2186836"/>
          </a:xfrm>
          <a:custGeom>
            <a:avLst/>
            <a:gdLst/>
            <a:ahLst/>
            <a:cxnLst/>
            <a:rect l="l" t="t" r="r" b="b"/>
            <a:pathLst>
              <a:path w="2396533" h="2186836">
                <a:moveTo>
                  <a:pt x="0" y="0"/>
                </a:moveTo>
                <a:lnTo>
                  <a:pt x="2396533" y="0"/>
                </a:lnTo>
                <a:lnTo>
                  <a:pt x="2396533" y="2186837"/>
                </a:lnTo>
                <a:lnTo>
                  <a:pt x="0" y="2186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47354" y="4050082"/>
            <a:ext cx="2039225" cy="2186836"/>
          </a:xfrm>
          <a:custGeom>
            <a:avLst/>
            <a:gdLst/>
            <a:ahLst/>
            <a:cxnLst/>
            <a:rect l="l" t="t" r="r" b="b"/>
            <a:pathLst>
              <a:path w="2039225" h="2186836">
                <a:moveTo>
                  <a:pt x="0" y="0"/>
                </a:moveTo>
                <a:lnTo>
                  <a:pt x="2039225" y="0"/>
                </a:lnTo>
                <a:lnTo>
                  <a:pt x="2039225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5797" y="6173988"/>
            <a:ext cx="2075608" cy="1567084"/>
          </a:xfrm>
          <a:custGeom>
            <a:avLst/>
            <a:gdLst/>
            <a:ahLst/>
            <a:cxnLst/>
            <a:rect l="l" t="t" r="r" b="b"/>
            <a:pathLst>
              <a:path w="2075608" h="1567084">
                <a:moveTo>
                  <a:pt x="0" y="0"/>
                </a:moveTo>
                <a:lnTo>
                  <a:pt x="2075608" y="0"/>
                </a:lnTo>
                <a:lnTo>
                  <a:pt x="2075608" y="1567084"/>
                </a:lnTo>
                <a:lnTo>
                  <a:pt x="0" y="1567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22618" y="7866094"/>
            <a:ext cx="1765957" cy="1765957"/>
          </a:xfrm>
          <a:custGeom>
            <a:avLst/>
            <a:gdLst/>
            <a:ahLst/>
            <a:cxnLst/>
            <a:rect l="l" t="t" r="r" b="b"/>
            <a:pathLst>
              <a:path w="1765957" h="1765957">
                <a:moveTo>
                  <a:pt x="0" y="0"/>
                </a:moveTo>
                <a:lnTo>
                  <a:pt x="1765956" y="0"/>
                </a:lnTo>
                <a:lnTo>
                  <a:pt x="1765956" y="1765957"/>
                </a:lnTo>
                <a:lnTo>
                  <a:pt x="0" y="1765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6579" y="1850911"/>
            <a:ext cx="2439255" cy="1652595"/>
          </a:xfrm>
          <a:custGeom>
            <a:avLst/>
            <a:gdLst/>
            <a:ahLst/>
            <a:cxnLst/>
            <a:rect l="l" t="t" r="r" b="b"/>
            <a:pathLst>
              <a:path w="2439255" h="1652595">
                <a:moveTo>
                  <a:pt x="0" y="0"/>
                </a:moveTo>
                <a:lnTo>
                  <a:pt x="2439255" y="0"/>
                </a:lnTo>
                <a:lnTo>
                  <a:pt x="2439255" y="1652595"/>
                </a:lnTo>
                <a:lnTo>
                  <a:pt x="0" y="1652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788574" y="3876733"/>
            <a:ext cx="1832412" cy="1832412"/>
          </a:xfrm>
          <a:custGeom>
            <a:avLst/>
            <a:gdLst/>
            <a:ahLst/>
            <a:cxnLst/>
            <a:rect l="l" t="t" r="r" b="b"/>
            <a:pathLst>
              <a:path w="1832412" h="1832412">
                <a:moveTo>
                  <a:pt x="0" y="0"/>
                </a:moveTo>
                <a:lnTo>
                  <a:pt x="1832412" y="0"/>
                </a:lnTo>
                <a:lnTo>
                  <a:pt x="1832412" y="1832412"/>
                </a:lnTo>
                <a:lnTo>
                  <a:pt x="0" y="18324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943635" y="5868598"/>
            <a:ext cx="1677351" cy="1677351"/>
          </a:xfrm>
          <a:custGeom>
            <a:avLst/>
            <a:gdLst/>
            <a:ahLst/>
            <a:cxnLst/>
            <a:rect l="l" t="t" r="r" b="b"/>
            <a:pathLst>
              <a:path w="1677351" h="1677351">
                <a:moveTo>
                  <a:pt x="0" y="0"/>
                </a:moveTo>
                <a:lnTo>
                  <a:pt x="1677351" y="0"/>
                </a:lnTo>
                <a:lnTo>
                  <a:pt x="1677351" y="1677351"/>
                </a:lnTo>
                <a:lnTo>
                  <a:pt x="0" y="1677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078371" y="8064148"/>
            <a:ext cx="2426156" cy="1567903"/>
          </a:xfrm>
          <a:custGeom>
            <a:avLst/>
            <a:gdLst/>
            <a:ahLst/>
            <a:cxnLst/>
            <a:rect l="l" t="t" r="r" b="b"/>
            <a:pathLst>
              <a:path w="2426156" h="1567903">
                <a:moveTo>
                  <a:pt x="0" y="0"/>
                </a:moveTo>
                <a:lnTo>
                  <a:pt x="2426156" y="0"/>
                </a:lnTo>
                <a:lnTo>
                  <a:pt x="2426156" y="1567903"/>
                </a:lnTo>
                <a:lnTo>
                  <a:pt x="0" y="15679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86418" y="7655655"/>
            <a:ext cx="1746735" cy="2186836"/>
          </a:xfrm>
          <a:custGeom>
            <a:avLst/>
            <a:gdLst/>
            <a:ahLst/>
            <a:cxnLst/>
            <a:rect l="l" t="t" r="r" b="b"/>
            <a:pathLst>
              <a:path w="1746735" h="2186836">
                <a:moveTo>
                  <a:pt x="0" y="0"/>
                </a:moveTo>
                <a:lnTo>
                  <a:pt x="1746736" y="0"/>
                </a:lnTo>
                <a:lnTo>
                  <a:pt x="1746736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41269" y="8064148"/>
            <a:ext cx="1570605" cy="1668637"/>
          </a:xfrm>
          <a:custGeom>
            <a:avLst/>
            <a:gdLst/>
            <a:ahLst/>
            <a:cxnLst/>
            <a:rect l="l" t="t" r="r" b="b"/>
            <a:pathLst>
              <a:path w="1570605" h="1668637">
                <a:moveTo>
                  <a:pt x="0" y="0"/>
                </a:moveTo>
                <a:lnTo>
                  <a:pt x="1570605" y="0"/>
                </a:lnTo>
                <a:lnTo>
                  <a:pt x="1570605" y="1668637"/>
                </a:lnTo>
                <a:lnTo>
                  <a:pt x="0" y="16686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080652" y="5503615"/>
            <a:ext cx="2186836" cy="2186836"/>
          </a:xfrm>
          <a:custGeom>
            <a:avLst/>
            <a:gdLst/>
            <a:ahLst/>
            <a:cxnLst/>
            <a:rect l="l" t="t" r="r" b="b"/>
            <a:pathLst>
              <a:path w="2186836" h="2186836">
                <a:moveTo>
                  <a:pt x="0" y="0"/>
                </a:moveTo>
                <a:lnTo>
                  <a:pt x="2186836" y="0"/>
                </a:lnTo>
                <a:lnTo>
                  <a:pt x="2186836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433154" y="5554236"/>
            <a:ext cx="2186836" cy="2186836"/>
          </a:xfrm>
          <a:custGeom>
            <a:avLst/>
            <a:gdLst/>
            <a:ahLst/>
            <a:cxnLst/>
            <a:rect l="l" t="t" r="r" b="b"/>
            <a:pathLst>
              <a:path w="2186836" h="2186836">
                <a:moveTo>
                  <a:pt x="0" y="0"/>
                </a:moveTo>
                <a:lnTo>
                  <a:pt x="2186836" y="0"/>
                </a:lnTo>
                <a:lnTo>
                  <a:pt x="2186836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900638" y="3316779"/>
            <a:ext cx="2214518" cy="2186836"/>
          </a:xfrm>
          <a:custGeom>
            <a:avLst/>
            <a:gdLst/>
            <a:ahLst/>
            <a:cxnLst/>
            <a:rect l="l" t="t" r="r" b="b"/>
            <a:pathLst>
              <a:path w="2214518" h="2186836">
                <a:moveTo>
                  <a:pt x="0" y="0"/>
                </a:moveTo>
                <a:lnTo>
                  <a:pt x="2214517" y="0"/>
                </a:lnTo>
                <a:lnTo>
                  <a:pt x="2214517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65777" y="3367400"/>
            <a:ext cx="2675029" cy="2186836"/>
          </a:xfrm>
          <a:custGeom>
            <a:avLst/>
            <a:gdLst/>
            <a:ahLst/>
            <a:cxnLst/>
            <a:rect l="l" t="t" r="r" b="b"/>
            <a:pathLst>
              <a:path w="2675029" h="2186836">
                <a:moveTo>
                  <a:pt x="0" y="0"/>
                </a:moveTo>
                <a:lnTo>
                  <a:pt x="2675029" y="0"/>
                </a:lnTo>
                <a:lnTo>
                  <a:pt x="2675029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511195" y="1028700"/>
            <a:ext cx="2186836" cy="2186836"/>
          </a:xfrm>
          <a:custGeom>
            <a:avLst/>
            <a:gdLst/>
            <a:ahLst/>
            <a:cxnLst/>
            <a:rect l="l" t="t" r="r" b="b"/>
            <a:pathLst>
              <a:path w="2186836" h="2186836">
                <a:moveTo>
                  <a:pt x="0" y="0"/>
                </a:moveTo>
                <a:lnTo>
                  <a:pt x="2186837" y="0"/>
                </a:lnTo>
                <a:lnTo>
                  <a:pt x="2186837" y="2186836"/>
                </a:lnTo>
                <a:lnTo>
                  <a:pt x="0" y="218683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535756" y="795430"/>
            <a:ext cx="3085230" cy="1426919"/>
          </a:xfrm>
          <a:custGeom>
            <a:avLst/>
            <a:gdLst/>
            <a:ahLst/>
            <a:cxnLst/>
            <a:rect l="l" t="t" r="r" b="b"/>
            <a:pathLst>
              <a:path w="3085230" h="1426919">
                <a:moveTo>
                  <a:pt x="0" y="0"/>
                </a:moveTo>
                <a:lnTo>
                  <a:pt x="3085230" y="0"/>
                </a:lnTo>
                <a:lnTo>
                  <a:pt x="3085230" y="1426919"/>
                </a:lnTo>
                <a:lnTo>
                  <a:pt x="0" y="14269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041370" y="7093680"/>
            <a:ext cx="1904544" cy="1940936"/>
          </a:xfrm>
          <a:custGeom>
            <a:avLst/>
            <a:gdLst/>
            <a:ahLst/>
            <a:cxnLst/>
            <a:rect l="l" t="t" r="r" b="b"/>
            <a:pathLst>
              <a:path w="1904544" h="1940936">
                <a:moveTo>
                  <a:pt x="0" y="0"/>
                </a:moveTo>
                <a:lnTo>
                  <a:pt x="1904544" y="0"/>
                </a:lnTo>
                <a:lnTo>
                  <a:pt x="1904544" y="1940936"/>
                </a:lnTo>
                <a:lnTo>
                  <a:pt x="0" y="194093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8700" y="8517255"/>
            <a:ext cx="6386467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Используйте эти значки и иллюстрации в своей презентации Canva. Удачных дизайнов!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633505"/>
            <a:ext cx="6386467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СТРАНИЦА РЕСУРСОВ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17255"/>
            <a:ext cx="6386467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Используйте эти значки и иллюстрации в своей презентации Canva. Удачных дизайнов!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33505"/>
            <a:ext cx="6386467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СТРАНИЦА РЕСУРСОВ</a:t>
            </a:r>
          </a:p>
        </p:txBody>
      </p:sp>
      <p:sp>
        <p:nvSpPr>
          <p:cNvPr id="4" name="Freeform 4"/>
          <p:cNvSpPr/>
          <p:nvPr/>
        </p:nvSpPr>
        <p:spPr>
          <a:xfrm>
            <a:off x="16355157" y="2818032"/>
            <a:ext cx="852754" cy="910708"/>
          </a:xfrm>
          <a:custGeom>
            <a:avLst/>
            <a:gdLst/>
            <a:ahLst/>
            <a:cxnLst/>
            <a:rect l="l" t="t" r="r" b="b"/>
            <a:pathLst>
              <a:path w="852754" h="910708">
                <a:moveTo>
                  <a:pt x="0" y="0"/>
                </a:moveTo>
                <a:lnTo>
                  <a:pt x="852755" y="0"/>
                </a:lnTo>
                <a:lnTo>
                  <a:pt x="852755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09150" y="1028700"/>
            <a:ext cx="544769" cy="910708"/>
          </a:xfrm>
          <a:custGeom>
            <a:avLst/>
            <a:gdLst/>
            <a:ahLst/>
            <a:cxnLst/>
            <a:rect l="l" t="t" r="r" b="b"/>
            <a:pathLst>
              <a:path w="544769" h="910708">
                <a:moveTo>
                  <a:pt x="0" y="0"/>
                </a:moveTo>
                <a:lnTo>
                  <a:pt x="544769" y="0"/>
                </a:lnTo>
                <a:lnTo>
                  <a:pt x="544769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26180" y="4780004"/>
            <a:ext cx="910708" cy="688827"/>
          </a:xfrm>
          <a:custGeom>
            <a:avLst/>
            <a:gdLst/>
            <a:ahLst/>
            <a:cxnLst/>
            <a:rect l="l" t="t" r="r" b="b"/>
            <a:pathLst>
              <a:path w="910708" h="688827">
                <a:moveTo>
                  <a:pt x="0" y="0"/>
                </a:moveTo>
                <a:lnTo>
                  <a:pt x="910709" y="0"/>
                </a:lnTo>
                <a:lnTo>
                  <a:pt x="910709" y="688826"/>
                </a:lnTo>
                <a:lnTo>
                  <a:pt x="0" y="688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93419" y="6527976"/>
            <a:ext cx="576230" cy="910708"/>
          </a:xfrm>
          <a:custGeom>
            <a:avLst/>
            <a:gdLst/>
            <a:ahLst/>
            <a:cxnLst/>
            <a:rect l="l" t="t" r="r" b="b"/>
            <a:pathLst>
              <a:path w="576230" h="910708">
                <a:moveTo>
                  <a:pt x="0" y="0"/>
                </a:moveTo>
                <a:lnTo>
                  <a:pt x="576230" y="0"/>
                </a:lnTo>
                <a:lnTo>
                  <a:pt x="576230" y="910709"/>
                </a:lnTo>
                <a:lnTo>
                  <a:pt x="0" y="910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46878" y="8214376"/>
            <a:ext cx="869312" cy="910708"/>
          </a:xfrm>
          <a:custGeom>
            <a:avLst/>
            <a:gdLst/>
            <a:ahLst/>
            <a:cxnLst/>
            <a:rect l="l" t="t" r="r" b="b"/>
            <a:pathLst>
              <a:path w="869312" h="910708">
                <a:moveTo>
                  <a:pt x="0" y="0"/>
                </a:moveTo>
                <a:lnTo>
                  <a:pt x="869313" y="0"/>
                </a:lnTo>
                <a:lnTo>
                  <a:pt x="869313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40494" y="2928973"/>
            <a:ext cx="910708" cy="688827"/>
          </a:xfrm>
          <a:custGeom>
            <a:avLst/>
            <a:gdLst/>
            <a:ahLst/>
            <a:cxnLst/>
            <a:rect l="l" t="t" r="r" b="b"/>
            <a:pathLst>
              <a:path w="910708" h="688827">
                <a:moveTo>
                  <a:pt x="0" y="0"/>
                </a:moveTo>
                <a:lnTo>
                  <a:pt x="910708" y="0"/>
                </a:lnTo>
                <a:lnTo>
                  <a:pt x="910708" y="688826"/>
                </a:lnTo>
                <a:lnTo>
                  <a:pt x="0" y="6888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440494" y="1113975"/>
            <a:ext cx="910708" cy="740157"/>
          </a:xfrm>
          <a:custGeom>
            <a:avLst/>
            <a:gdLst/>
            <a:ahLst/>
            <a:cxnLst/>
            <a:rect l="l" t="t" r="r" b="b"/>
            <a:pathLst>
              <a:path w="910708" h="740157">
                <a:moveTo>
                  <a:pt x="0" y="0"/>
                </a:moveTo>
                <a:lnTo>
                  <a:pt x="910708" y="0"/>
                </a:lnTo>
                <a:lnTo>
                  <a:pt x="910708" y="740158"/>
                </a:lnTo>
                <a:lnTo>
                  <a:pt x="0" y="740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40494" y="4669063"/>
            <a:ext cx="910708" cy="910708"/>
          </a:xfrm>
          <a:custGeom>
            <a:avLst/>
            <a:gdLst/>
            <a:ahLst/>
            <a:cxnLst/>
            <a:rect l="l" t="t" r="r" b="b"/>
            <a:pathLst>
              <a:path w="910708" h="910708">
                <a:moveTo>
                  <a:pt x="0" y="0"/>
                </a:moveTo>
                <a:lnTo>
                  <a:pt x="910708" y="0"/>
                </a:lnTo>
                <a:lnTo>
                  <a:pt x="910708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440494" y="6638917"/>
            <a:ext cx="872937" cy="688827"/>
          </a:xfrm>
          <a:custGeom>
            <a:avLst/>
            <a:gdLst/>
            <a:ahLst/>
            <a:cxnLst/>
            <a:rect l="l" t="t" r="r" b="b"/>
            <a:pathLst>
              <a:path w="872937" h="688827">
                <a:moveTo>
                  <a:pt x="0" y="0"/>
                </a:moveTo>
                <a:lnTo>
                  <a:pt x="872937" y="0"/>
                </a:lnTo>
                <a:lnTo>
                  <a:pt x="872937" y="688827"/>
                </a:lnTo>
                <a:lnTo>
                  <a:pt x="0" y="68882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40494" y="8214376"/>
            <a:ext cx="914032" cy="910708"/>
          </a:xfrm>
          <a:custGeom>
            <a:avLst/>
            <a:gdLst/>
            <a:ahLst/>
            <a:cxnLst/>
            <a:rect l="l" t="t" r="r" b="b"/>
            <a:pathLst>
              <a:path w="914032" h="910708">
                <a:moveTo>
                  <a:pt x="0" y="0"/>
                </a:moveTo>
                <a:lnTo>
                  <a:pt x="914032" y="0"/>
                </a:lnTo>
                <a:lnTo>
                  <a:pt x="914032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14408" y="2928973"/>
            <a:ext cx="910708" cy="688827"/>
          </a:xfrm>
          <a:custGeom>
            <a:avLst/>
            <a:gdLst/>
            <a:ahLst/>
            <a:cxnLst/>
            <a:rect l="l" t="t" r="r" b="b"/>
            <a:pathLst>
              <a:path w="910708" h="688827">
                <a:moveTo>
                  <a:pt x="0" y="0"/>
                </a:moveTo>
                <a:lnTo>
                  <a:pt x="910708" y="0"/>
                </a:lnTo>
                <a:lnTo>
                  <a:pt x="910708" y="688826"/>
                </a:lnTo>
                <a:lnTo>
                  <a:pt x="0" y="6888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14408" y="1028700"/>
            <a:ext cx="910708" cy="910708"/>
          </a:xfrm>
          <a:custGeom>
            <a:avLst/>
            <a:gdLst/>
            <a:ahLst/>
            <a:cxnLst/>
            <a:rect l="l" t="t" r="r" b="b"/>
            <a:pathLst>
              <a:path w="910708" h="910708">
                <a:moveTo>
                  <a:pt x="0" y="0"/>
                </a:moveTo>
                <a:lnTo>
                  <a:pt x="910708" y="0"/>
                </a:lnTo>
                <a:lnTo>
                  <a:pt x="910708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414408" y="4669063"/>
            <a:ext cx="910708" cy="910708"/>
          </a:xfrm>
          <a:custGeom>
            <a:avLst/>
            <a:gdLst/>
            <a:ahLst/>
            <a:cxnLst/>
            <a:rect l="l" t="t" r="r" b="b"/>
            <a:pathLst>
              <a:path w="910708" h="910708">
                <a:moveTo>
                  <a:pt x="0" y="0"/>
                </a:moveTo>
                <a:lnTo>
                  <a:pt x="910708" y="0"/>
                </a:lnTo>
                <a:lnTo>
                  <a:pt x="910708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418548" y="6527976"/>
            <a:ext cx="902429" cy="910708"/>
          </a:xfrm>
          <a:custGeom>
            <a:avLst/>
            <a:gdLst/>
            <a:ahLst/>
            <a:cxnLst/>
            <a:rect l="l" t="t" r="r" b="b"/>
            <a:pathLst>
              <a:path w="902429" h="910708">
                <a:moveTo>
                  <a:pt x="0" y="0"/>
                </a:moveTo>
                <a:lnTo>
                  <a:pt x="902429" y="0"/>
                </a:lnTo>
                <a:lnTo>
                  <a:pt x="902429" y="910709"/>
                </a:lnTo>
                <a:lnTo>
                  <a:pt x="0" y="91070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267732" y="8214376"/>
            <a:ext cx="1204061" cy="910708"/>
          </a:xfrm>
          <a:custGeom>
            <a:avLst/>
            <a:gdLst/>
            <a:ahLst/>
            <a:cxnLst/>
            <a:rect l="l" t="t" r="r" b="b"/>
            <a:pathLst>
              <a:path w="1204061" h="910708">
                <a:moveTo>
                  <a:pt x="0" y="0"/>
                </a:moveTo>
                <a:lnTo>
                  <a:pt x="1204061" y="0"/>
                </a:lnTo>
                <a:lnTo>
                  <a:pt x="1204061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384999" y="2866879"/>
            <a:ext cx="910708" cy="813014"/>
          </a:xfrm>
          <a:custGeom>
            <a:avLst/>
            <a:gdLst/>
            <a:ahLst/>
            <a:cxnLst/>
            <a:rect l="l" t="t" r="r" b="b"/>
            <a:pathLst>
              <a:path w="910708" h="813014">
                <a:moveTo>
                  <a:pt x="0" y="0"/>
                </a:moveTo>
                <a:lnTo>
                  <a:pt x="910708" y="0"/>
                </a:lnTo>
                <a:lnTo>
                  <a:pt x="910708" y="813014"/>
                </a:lnTo>
                <a:lnTo>
                  <a:pt x="0" y="81301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482693" y="1028700"/>
            <a:ext cx="715320" cy="910708"/>
          </a:xfrm>
          <a:custGeom>
            <a:avLst/>
            <a:gdLst/>
            <a:ahLst/>
            <a:cxnLst/>
            <a:rect l="l" t="t" r="r" b="b"/>
            <a:pathLst>
              <a:path w="715320" h="910708">
                <a:moveTo>
                  <a:pt x="0" y="0"/>
                </a:moveTo>
                <a:lnTo>
                  <a:pt x="715320" y="0"/>
                </a:lnTo>
                <a:lnTo>
                  <a:pt x="715320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543131" y="4669063"/>
            <a:ext cx="594444" cy="910708"/>
          </a:xfrm>
          <a:custGeom>
            <a:avLst/>
            <a:gdLst/>
            <a:ahLst/>
            <a:cxnLst/>
            <a:rect l="l" t="t" r="r" b="b"/>
            <a:pathLst>
              <a:path w="594444" h="910708">
                <a:moveTo>
                  <a:pt x="0" y="0"/>
                </a:moveTo>
                <a:lnTo>
                  <a:pt x="594444" y="0"/>
                </a:lnTo>
                <a:lnTo>
                  <a:pt x="594444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2410664" y="6527976"/>
            <a:ext cx="859377" cy="910708"/>
          </a:xfrm>
          <a:custGeom>
            <a:avLst/>
            <a:gdLst/>
            <a:ahLst/>
            <a:cxnLst/>
            <a:rect l="l" t="t" r="r" b="b"/>
            <a:pathLst>
              <a:path w="859377" h="910708">
                <a:moveTo>
                  <a:pt x="0" y="0"/>
                </a:moveTo>
                <a:lnTo>
                  <a:pt x="859378" y="0"/>
                </a:lnTo>
                <a:lnTo>
                  <a:pt x="859378" y="910709"/>
                </a:lnTo>
                <a:lnTo>
                  <a:pt x="0" y="910709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494362" y="8212290"/>
            <a:ext cx="691982" cy="914880"/>
          </a:xfrm>
          <a:custGeom>
            <a:avLst/>
            <a:gdLst/>
            <a:ahLst/>
            <a:cxnLst/>
            <a:rect l="l" t="t" r="r" b="b"/>
            <a:pathLst>
              <a:path w="691982" h="914880">
                <a:moveTo>
                  <a:pt x="0" y="0"/>
                </a:moveTo>
                <a:lnTo>
                  <a:pt x="691982" y="0"/>
                </a:lnTo>
                <a:lnTo>
                  <a:pt x="691982" y="914880"/>
                </a:lnTo>
                <a:lnTo>
                  <a:pt x="0" y="914880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485572" y="2818032"/>
            <a:ext cx="650742" cy="910708"/>
          </a:xfrm>
          <a:custGeom>
            <a:avLst/>
            <a:gdLst/>
            <a:ahLst/>
            <a:cxnLst/>
            <a:rect l="l" t="t" r="r" b="b"/>
            <a:pathLst>
              <a:path w="650742" h="910708">
                <a:moveTo>
                  <a:pt x="0" y="0"/>
                </a:moveTo>
                <a:lnTo>
                  <a:pt x="650743" y="0"/>
                </a:lnTo>
                <a:lnTo>
                  <a:pt x="650743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355590" y="1063472"/>
            <a:ext cx="910708" cy="841163"/>
          </a:xfrm>
          <a:custGeom>
            <a:avLst/>
            <a:gdLst/>
            <a:ahLst/>
            <a:cxnLst/>
            <a:rect l="l" t="t" r="r" b="b"/>
            <a:pathLst>
              <a:path w="910708" h="841163">
                <a:moveTo>
                  <a:pt x="0" y="0"/>
                </a:moveTo>
                <a:lnTo>
                  <a:pt x="910708" y="0"/>
                </a:lnTo>
                <a:lnTo>
                  <a:pt x="910708" y="841164"/>
                </a:lnTo>
                <a:lnTo>
                  <a:pt x="0" y="841164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464875" y="4669063"/>
            <a:ext cx="692138" cy="910708"/>
          </a:xfrm>
          <a:custGeom>
            <a:avLst/>
            <a:gdLst/>
            <a:ahLst/>
            <a:cxnLst/>
            <a:rect l="l" t="t" r="r" b="b"/>
            <a:pathLst>
              <a:path w="692138" h="910708">
                <a:moveTo>
                  <a:pt x="0" y="0"/>
                </a:moveTo>
                <a:lnTo>
                  <a:pt x="692138" y="0"/>
                </a:lnTo>
                <a:lnTo>
                  <a:pt x="692138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4355590" y="6527976"/>
            <a:ext cx="910708" cy="910708"/>
          </a:xfrm>
          <a:custGeom>
            <a:avLst/>
            <a:gdLst/>
            <a:ahLst/>
            <a:cxnLst/>
            <a:rect l="l" t="t" r="r" b="b"/>
            <a:pathLst>
              <a:path w="910708" h="910708">
                <a:moveTo>
                  <a:pt x="0" y="0"/>
                </a:moveTo>
                <a:lnTo>
                  <a:pt x="910708" y="0"/>
                </a:lnTo>
                <a:lnTo>
                  <a:pt x="910708" y="910709"/>
                </a:lnTo>
                <a:lnTo>
                  <a:pt x="0" y="91070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4355590" y="8241697"/>
            <a:ext cx="910708" cy="856066"/>
          </a:xfrm>
          <a:custGeom>
            <a:avLst/>
            <a:gdLst/>
            <a:ahLst/>
            <a:cxnLst/>
            <a:rect l="l" t="t" r="r" b="b"/>
            <a:pathLst>
              <a:path w="910708" h="856066">
                <a:moveTo>
                  <a:pt x="0" y="0"/>
                </a:moveTo>
                <a:lnTo>
                  <a:pt x="910708" y="0"/>
                </a:lnTo>
                <a:lnTo>
                  <a:pt x="910708" y="856066"/>
                </a:lnTo>
                <a:lnTo>
                  <a:pt x="0" y="85606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3784580"/>
            <a:ext cx="7137809" cy="2717840"/>
            <a:chOff x="0" y="0"/>
            <a:chExt cx="9517079" cy="3623787"/>
          </a:xfrm>
        </p:grpSpPr>
        <p:sp>
          <p:nvSpPr>
            <p:cNvPr id="3" name="TextBox 3"/>
            <p:cNvSpPr txBox="1"/>
            <p:nvPr/>
          </p:nvSpPr>
          <p:spPr>
            <a:xfrm>
              <a:off x="0" y="207200"/>
              <a:ext cx="9517079" cy="864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96"/>
                </a:lnSpc>
                <a:spcBef>
                  <a:spcPct val="0"/>
                </a:spcBef>
              </a:pPr>
              <a:r>
                <a:rPr lang="en-US" sz="4225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Что такое интернет вещей?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1482"/>
              <a:ext cx="8177523" cy="1091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</a:pPr>
              <a:r>
                <a:rPr lang="en-US" sz="1600" spc="20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441695" y="2007108"/>
            <a:ext cx="7381179" cy="6272784"/>
          </a:xfrm>
          <a:custGeom>
            <a:avLst/>
            <a:gdLst/>
            <a:ahLst/>
            <a:cxnLst/>
            <a:rect l="l" t="t" r="r" b="b"/>
            <a:pathLst>
              <a:path w="7381179" h="6272784">
                <a:moveTo>
                  <a:pt x="0" y="0"/>
                </a:moveTo>
                <a:lnTo>
                  <a:pt x="7381179" y="0"/>
                </a:lnTo>
                <a:lnTo>
                  <a:pt x="7381179" y="6272784"/>
                </a:lnTo>
                <a:lnTo>
                  <a:pt x="0" y="627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432890">
            <a:off x="15919520" y="2074708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6" y="0"/>
                </a:lnTo>
                <a:lnTo>
                  <a:pt x="1181416" y="1032184"/>
                </a:lnTo>
                <a:lnTo>
                  <a:pt x="0" y="1032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41695" y="7263356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77935" y="2494606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 для конфетти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77935" y="3733600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 для барабанной дроби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77935" y="4972595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 для пузырей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877935" y="8689578"/>
            <a:ext cx="694830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Любое число 0-9 для таймера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77935" y="1255612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B для размытия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77935" y="6211589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Q для тишины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7935" y="7450584"/>
            <a:ext cx="4565699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X для закрытия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658100"/>
            <a:ext cx="4947969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625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Откройте для себя волшебство и веселье с презентациями Canva. Нажмите на следующие клавиши во время режима презентации!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3505"/>
            <a:ext cx="6386467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СТРАНИЦА РЕСУРСОВ</a:t>
            </a:r>
          </a:p>
        </p:txBody>
      </p:sp>
      <p:sp>
        <p:nvSpPr>
          <p:cNvPr id="11" name="Freeform 11"/>
          <p:cNvSpPr/>
          <p:nvPr/>
        </p:nvSpPr>
        <p:spPr>
          <a:xfrm>
            <a:off x="8611891" y="990203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11891" y="4674460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1891" y="2218289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11891" y="5902545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1891" y="3446374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611891" y="7130631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611891" y="8358717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7804949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  <a:spcBef>
                <a:spcPct val="0"/>
              </a:spcBef>
            </a:pPr>
            <a:r>
              <a:rPr lang="en-US" sz="64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Плюсы и минусы интернета вещей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46387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64075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6" name="Freeform 6"/>
          <p:cNvSpPr/>
          <p:nvPr/>
        </p:nvSpPr>
        <p:spPr>
          <a:xfrm>
            <a:off x="11571341" y="540437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3830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7850" y="3784580"/>
            <a:ext cx="5851792" cy="2717840"/>
            <a:chOff x="0" y="0"/>
            <a:chExt cx="7802389" cy="3623787"/>
          </a:xfrm>
        </p:grpSpPr>
        <p:sp>
          <p:nvSpPr>
            <p:cNvPr id="3" name="TextBox 3"/>
            <p:cNvSpPr txBox="1"/>
            <p:nvPr/>
          </p:nvSpPr>
          <p:spPr>
            <a:xfrm>
              <a:off x="0" y="315849"/>
              <a:ext cx="7802389" cy="656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7"/>
                </a:lnSpc>
                <a:spcBef>
                  <a:spcPct val="0"/>
                </a:spcBef>
              </a:pPr>
              <a:r>
                <a:rPr lang="en-US" sz="3250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Стандарты интернета вещей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1482"/>
              <a:ext cx="7802389" cy="1091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</a:pPr>
              <a:r>
                <a:rPr lang="en-US" sz="1600" spc="20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488784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02254" y="206934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29912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63714" y="2786924"/>
            <a:ext cx="8229600" cy="4713151"/>
          </a:xfrm>
          <a:custGeom>
            <a:avLst/>
            <a:gdLst/>
            <a:ahLst/>
            <a:cxnLst/>
            <a:rect l="l" t="t" r="r" b="b"/>
            <a:pathLst>
              <a:path w="8229600" h="4713151">
                <a:moveTo>
                  <a:pt x="0" y="0"/>
                </a:moveTo>
                <a:lnTo>
                  <a:pt x="8229600" y="0"/>
                </a:lnTo>
                <a:lnTo>
                  <a:pt x="8229600" y="4713152"/>
                </a:lnTo>
                <a:lnTo>
                  <a:pt x="0" y="471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29912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729394">
            <a:off x="1666799" y="7318193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5" y="0"/>
                </a:lnTo>
                <a:lnTo>
                  <a:pt x="1181415" y="1032184"/>
                </a:lnTo>
                <a:lnTo>
                  <a:pt x="0" y="103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258646">
            <a:off x="1088930" y="4187770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5" y="0"/>
                </a:lnTo>
                <a:lnTo>
                  <a:pt x="1464005" y="1525575"/>
                </a:lnTo>
                <a:lnTo>
                  <a:pt x="0" y="1525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3581400"/>
            <a:ext cx="6899542" cy="3124200"/>
            <a:chOff x="0" y="0"/>
            <a:chExt cx="9199389" cy="4165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44348"/>
              <a:ext cx="9199389" cy="79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35"/>
                </a:lnSpc>
                <a:spcBef>
                  <a:spcPct val="0"/>
                </a:spcBef>
              </a:pPr>
              <a:r>
                <a:rPr lang="en-US" sz="3850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Стандарты интернета вещей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9095"/>
              <a:ext cx="6421239" cy="200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spc="23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52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06434" y="8273034"/>
            <a:ext cx="12440501" cy="985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  <a:spcBef>
                <a:spcPct val="0"/>
              </a:spcBef>
            </a:pPr>
            <a:r>
              <a:rPr lang="en-US" sz="64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Проблемы интернета вещей</a:t>
            </a:r>
          </a:p>
        </p:txBody>
      </p:sp>
      <p:sp>
        <p:nvSpPr>
          <p:cNvPr id="3" name="Freeform 3"/>
          <p:cNvSpPr/>
          <p:nvPr/>
        </p:nvSpPr>
        <p:spPr>
          <a:xfrm rot="-1432890">
            <a:off x="12761964" y="3062605"/>
            <a:ext cx="849728" cy="742394"/>
          </a:xfrm>
          <a:custGeom>
            <a:avLst/>
            <a:gdLst/>
            <a:ahLst/>
            <a:cxnLst/>
            <a:rect l="l" t="t" r="r" b="b"/>
            <a:pathLst>
              <a:path w="849728" h="742394">
                <a:moveTo>
                  <a:pt x="0" y="0"/>
                </a:moveTo>
                <a:lnTo>
                  <a:pt x="849728" y="0"/>
                </a:lnTo>
                <a:lnTo>
                  <a:pt x="849728" y="742393"/>
                </a:lnTo>
                <a:lnTo>
                  <a:pt x="0" y="742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612243">
            <a:off x="4339117" y="4612096"/>
            <a:ext cx="1476586" cy="1064112"/>
          </a:xfrm>
          <a:custGeom>
            <a:avLst/>
            <a:gdLst/>
            <a:ahLst/>
            <a:cxnLst/>
            <a:rect l="l" t="t" r="r" b="b"/>
            <a:pathLst>
              <a:path w="1476586" h="1064112">
                <a:moveTo>
                  <a:pt x="0" y="0"/>
                </a:moveTo>
                <a:lnTo>
                  <a:pt x="1476585" y="0"/>
                </a:lnTo>
                <a:lnTo>
                  <a:pt x="1476585" y="1064112"/>
                </a:lnTo>
                <a:lnTo>
                  <a:pt x="0" y="1064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29618" y="1028700"/>
            <a:ext cx="7247704" cy="5833045"/>
          </a:xfrm>
          <a:custGeom>
            <a:avLst/>
            <a:gdLst/>
            <a:ahLst/>
            <a:cxnLst/>
            <a:rect l="l" t="t" r="r" b="b"/>
            <a:pathLst>
              <a:path w="7247704" h="5833045">
                <a:moveTo>
                  <a:pt x="0" y="0"/>
                </a:moveTo>
                <a:lnTo>
                  <a:pt x="7247705" y="0"/>
                </a:lnTo>
                <a:lnTo>
                  <a:pt x="7247705" y="5833045"/>
                </a:lnTo>
                <a:lnTo>
                  <a:pt x="0" y="583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574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28309" y="777701"/>
            <a:ext cx="7830991" cy="82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462"/>
              </a:lnSpc>
              <a:spcBef>
                <a:spcPct val="0"/>
              </a:spcBef>
            </a:pPr>
            <a:r>
              <a:rPr lang="en-US" sz="5875" b="1" u="none">
                <a:solidFill>
                  <a:srgbClr val="F3F3F3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Конфиденциальность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4" name="Freeform 4"/>
          <p:cNvSpPr/>
          <p:nvPr/>
        </p:nvSpPr>
        <p:spPr>
          <a:xfrm>
            <a:off x="-2541623" y="-1062739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89" y="0"/>
                </a:lnTo>
                <a:lnTo>
                  <a:pt x="8765489" y="5065180"/>
                </a:lnTo>
                <a:lnTo>
                  <a:pt x="0" y="5065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25037" y="6013011"/>
            <a:ext cx="4628213" cy="4519739"/>
          </a:xfrm>
          <a:custGeom>
            <a:avLst/>
            <a:gdLst/>
            <a:ahLst/>
            <a:cxnLst/>
            <a:rect l="l" t="t" r="r" b="b"/>
            <a:pathLst>
              <a:path w="4628213" h="4519739">
                <a:moveTo>
                  <a:pt x="0" y="0"/>
                </a:moveTo>
                <a:lnTo>
                  <a:pt x="4628213" y="0"/>
                </a:lnTo>
                <a:lnTo>
                  <a:pt x="4628213" y="4519739"/>
                </a:lnTo>
                <a:lnTo>
                  <a:pt x="0" y="4519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218539">
            <a:off x="15771332" y="5645760"/>
            <a:ext cx="840694" cy="734501"/>
          </a:xfrm>
          <a:custGeom>
            <a:avLst/>
            <a:gdLst/>
            <a:ahLst/>
            <a:cxnLst/>
            <a:rect l="l" t="t" r="r" b="b"/>
            <a:pathLst>
              <a:path w="840694" h="734501">
                <a:moveTo>
                  <a:pt x="0" y="0"/>
                </a:moveTo>
                <a:lnTo>
                  <a:pt x="840694" y="0"/>
                </a:lnTo>
                <a:lnTo>
                  <a:pt x="840694" y="734501"/>
                </a:lnTo>
                <a:lnTo>
                  <a:pt x="0" y="734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2722">
            <a:off x="4987781" y="1985492"/>
            <a:ext cx="2097875" cy="1123155"/>
          </a:xfrm>
          <a:custGeom>
            <a:avLst/>
            <a:gdLst/>
            <a:ahLst/>
            <a:cxnLst/>
            <a:rect l="l" t="t" r="r" b="b"/>
            <a:pathLst>
              <a:path w="2097875" h="1123155">
                <a:moveTo>
                  <a:pt x="0" y="0"/>
                </a:moveTo>
                <a:lnTo>
                  <a:pt x="2097875" y="0"/>
                </a:lnTo>
                <a:lnTo>
                  <a:pt x="2097875" y="1123154"/>
                </a:lnTo>
                <a:lnTo>
                  <a:pt x="0" y="112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47269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65839" y="7742072"/>
            <a:ext cx="4117581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F3F3F3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</p:spTree>
    <p:extLst>
      <p:ext uri="{BB962C8B-B14F-4D97-AF65-F5344CB8AC3E}">
        <p14:creationId xmlns:p14="http://schemas.microsoft.com/office/powerpoint/2010/main" val="2105789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387241"/>
            <a:ext cx="8115300" cy="3512518"/>
            <a:chOff x="0" y="0"/>
            <a:chExt cx="10820400" cy="468335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0820400" cy="2628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71"/>
                </a:lnSpc>
                <a:spcBef>
                  <a:spcPct val="0"/>
                </a:spcBef>
              </a:pPr>
              <a:r>
                <a:rPr lang="en-US" sz="6399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Хранение и анализ данных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86390"/>
              <a:ext cx="9580132" cy="1402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0"/>
                </a:lnSpc>
              </a:pPr>
              <a:r>
                <a:rPr lang="en-US" sz="2000" u="none" spc="26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009212"/>
            <a:ext cx="6685176" cy="6673065"/>
          </a:xfrm>
          <a:custGeom>
            <a:avLst/>
            <a:gdLst/>
            <a:ahLst/>
            <a:cxnLst/>
            <a:rect l="l" t="t" r="r" b="b"/>
            <a:pathLst>
              <a:path w="6685176" h="6673065">
                <a:moveTo>
                  <a:pt x="0" y="0"/>
                </a:moveTo>
                <a:lnTo>
                  <a:pt x="6685176" y="0"/>
                </a:lnTo>
                <a:lnTo>
                  <a:pt x="6685176" y="6673065"/>
                </a:lnTo>
                <a:lnTo>
                  <a:pt x="0" y="667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2501689">
            <a:off x="1714665" y="849144"/>
            <a:ext cx="1222316" cy="1160068"/>
          </a:xfrm>
          <a:custGeom>
            <a:avLst/>
            <a:gdLst/>
            <a:ahLst/>
            <a:cxnLst/>
            <a:rect l="l" t="t" r="r" b="b"/>
            <a:pathLst>
              <a:path w="1222316" h="1160068">
                <a:moveTo>
                  <a:pt x="0" y="0"/>
                </a:moveTo>
                <a:lnTo>
                  <a:pt x="1222316" y="0"/>
                </a:lnTo>
                <a:lnTo>
                  <a:pt x="1222316" y="1160068"/>
                </a:lnTo>
                <a:lnTo>
                  <a:pt x="0" y="1160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44677" y="7156703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4" y="0"/>
                </a:lnTo>
                <a:lnTo>
                  <a:pt x="1464004" y="1525574"/>
                </a:lnTo>
                <a:lnTo>
                  <a:pt x="0" y="152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4572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8423" y="3223495"/>
            <a:ext cx="14111154" cy="3840010"/>
            <a:chOff x="0" y="0"/>
            <a:chExt cx="18814872" cy="5120013"/>
          </a:xfrm>
        </p:grpSpPr>
        <p:sp>
          <p:nvSpPr>
            <p:cNvPr id="3" name="TextBox 3"/>
            <p:cNvSpPr txBox="1"/>
            <p:nvPr/>
          </p:nvSpPr>
          <p:spPr>
            <a:xfrm>
              <a:off x="0" y="225336"/>
              <a:ext cx="18814872" cy="1656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488"/>
                </a:lnSpc>
                <a:spcBef>
                  <a:spcPct val="0"/>
                </a:spcBef>
              </a:pPr>
              <a:r>
                <a:rPr lang="en-US" sz="8625" b="1" u="none">
                  <a:solidFill>
                    <a:srgbClr val="00000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Будущее интернета вещей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82654" y="2283508"/>
              <a:ext cx="12649565" cy="80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b="1">
                  <a:solidFill>
                    <a:srgbClr val="000000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И куда теперь?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82654" y="4204861"/>
              <a:ext cx="12649565" cy="78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</a:pPr>
              <a:r>
                <a:rPr lang="en-US" sz="1800" u="none" spc="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57545" y="708616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77108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5215" y="3786945"/>
            <a:ext cx="11097570" cy="2713110"/>
            <a:chOff x="0" y="0"/>
            <a:chExt cx="14796759" cy="3617479"/>
          </a:xfrm>
        </p:grpSpPr>
        <p:sp>
          <p:nvSpPr>
            <p:cNvPr id="3" name="TextBox 3"/>
            <p:cNvSpPr txBox="1"/>
            <p:nvPr/>
          </p:nvSpPr>
          <p:spPr>
            <a:xfrm>
              <a:off x="0" y="354369"/>
              <a:ext cx="14796759" cy="1388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76"/>
                </a:lnSpc>
                <a:spcBef>
                  <a:spcPct val="0"/>
                </a:spcBef>
              </a:pPr>
              <a:r>
                <a:rPr lang="en-US" sz="7251" b="1" u="none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1,1 триллиона долларов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30538" y="2742329"/>
              <a:ext cx="11135684" cy="71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40"/>
                </a:lnSpc>
              </a:pPr>
              <a:r>
                <a:rPr lang="en-US" sz="1600" u="none" spc="20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535916" y="6234370"/>
            <a:ext cx="4612743" cy="5345355"/>
          </a:xfrm>
          <a:custGeom>
            <a:avLst/>
            <a:gdLst/>
            <a:ahLst/>
            <a:cxnLst/>
            <a:rect l="l" t="t" r="r" b="b"/>
            <a:pathLst>
              <a:path w="4612743" h="5345355">
                <a:moveTo>
                  <a:pt x="0" y="0"/>
                </a:moveTo>
                <a:lnTo>
                  <a:pt x="4612744" y="0"/>
                </a:lnTo>
                <a:lnTo>
                  <a:pt x="4612744" y="5345355"/>
                </a:lnTo>
                <a:lnTo>
                  <a:pt x="0" y="5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032715">
            <a:off x="13438230" y="-733565"/>
            <a:ext cx="5494638" cy="5725721"/>
          </a:xfrm>
          <a:custGeom>
            <a:avLst/>
            <a:gdLst/>
            <a:ahLst/>
            <a:cxnLst/>
            <a:rect l="l" t="t" r="r" b="b"/>
            <a:pathLst>
              <a:path w="5494638" h="5725721">
                <a:moveTo>
                  <a:pt x="0" y="0"/>
                </a:moveTo>
                <a:lnTo>
                  <a:pt x="5494638" y="0"/>
                </a:lnTo>
                <a:lnTo>
                  <a:pt x="5494638" y="5725721"/>
                </a:lnTo>
                <a:lnTo>
                  <a:pt x="0" y="5725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4621" y="7674513"/>
            <a:ext cx="1298671" cy="1232535"/>
          </a:xfrm>
          <a:custGeom>
            <a:avLst/>
            <a:gdLst/>
            <a:ahLst/>
            <a:cxnLst/>
            <a:rect l="l" t="t" r="r" b="b"/>
            <a:pathLst>
              <a:path w="1298671" h="1232535">
                <a:moveTo>
                  <a:pt x="0" y="0"/>
                </a:moveTo>
                <a:lnTo>
                  <a:pt x="1298671" y="0"/>
                </a:lnTo>
                <a:lnTo>
                  <a:pt x="1298671" y="1232535"/>
                </a:lnTo>
                <a:lnTo>
                  <a:pt x="0" y="1232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61280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50635" y="8550346"/>
            <a:ext cx="10386730" cy="707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</a:pPr>
            <a:r>
              <a:rPr lang="en-US" sz="2000" spc="26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3" name="Freeform 3"/>
          <p:cNvSpPr/>
          <p:nvPr/>
        </p:nvSpPr>
        <p:spPr>
          <a:xfrm rot="-9009494">
            <a:off x="4766443" y="1492204"/>
            <a:ext cx="3674473" cy="4258066"/>
          </a:xfrm>
          <a:custGeom>
            <a:avLst/>
            <a:gdLst/>
            <a:ahLst/>
            <a:cxnLst/>
            <a:rect l="l" t="t" r="r" b="b"/>
            <a:pathLst>
              <a:path w="3674473" h="4258066">
                <a:moveTo>
                  <a:pt x="0" y="0"/>
                </a:moveTo>
                <a:lnTo>
                  <a:pt x="3674473" y="0"/>
                </a:lnTo>
                <a:lnTo>
                  <a:pt x="3674473" y="4258066"/>
                </a:lnTo>
                <a:lnTo>
                  <a:pt x="0" y="425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22222" y="1046953"/>
            <a:ext cx="6735414" cy="6798362"/>
          </a:xfrm>
          <a:custGeom>
            <a:avLst/>
            <a:gdLst/>
            <a:ahLst/>
            <a:cxnLst/>
            <a:rect l="l" t="t" r="r" b="b"/>
            <a:pathLst>
              <a:path w="6735414" h="6798362">
                <a:moveTo>
                  <a:pt x="0" y="0"/>
                </a:moveTo>
                <a:lnTo>
                  <a:pt x="6735414" y="0"/>
                </a:lnTo>
                <a:lnTo>
                  <a:pt x="6735414" y="6798362"/>
                </a:lnTo>
                <a:lnTo>
                  <a:pt x="0" y="6798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239300">
            <a:off x="4700264" y="1673096"/>
            <a:ext cx="1219961" cy="1065861"/>
          </a:xfrm>
          <a:custGeom>
            <a:avLst/>
            <a:gdLst/>
            <a:ahLst/>
            <a:cxnLst/>
            <a:rect l="l" t="t" r="r" b="b"/>
            <a:pathLst>
              <a:path w="1219961" h="1065861">
                <a:moveTo>
                  <a:pt x="0" y="0"/>
                </a:moveTo>
                <a:lnTo>
                  <a:pt x="1219961" y="0"/>
                </a:lnTo>
                <a:lnTo>
                  <a:pt x="1219961" y="1065861"/>
                </a:lnTo>
                <a:lnTo>
                  <a:pt x="0" y="1065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5316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2109" y="3769561"/>
            <a:ext cx="13663782" cy="2833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b="1" u="none">
                <a:solidFill>
                  <a:srgbClr val="F3F3F3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Развитие интернета вещей</a:t>
            </a:r>
          </a:p>
        </p:txBody>
      </p:sp>
      <p:sp>
        <p:nvSpPr>
          <p:cNvPr id="3" name="Freeform 3"/>
          <p:cNvSpPr/>
          <p:nvPr/>
        </p:nvSpPr>
        <p:spPr>
          <a:xfrm>
            <a:off x="14814778" y="6512676"/>
            <a:ext cx="8765490" cy="5065179"/>
          </a:xfrm>
          <a:custGeom>
            <a:avLst/>
            <a:gdLst/>
            <a:ahLst/>
            <a:cxnLst/>
            <a:rect l="l" t="t" r="r" b="b"/>
            <a:pathLst>
              <a:path w="8765490" h="5065179">
                <a:moveTo>
                  <a:pt x="0" y="0"/>
                </a:moveTo>
                <a:lnTo>
                  <a:pt x="8765490" y="0"/>
                </a:lnTo>
                <a:lnTo>
                  <a:pt x="8765490" y="5065179"/>
                </a:lnTo>
                <a:lnTo>
                  <a:pt x="0" y="5065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7328" y="-790402"/>
            <a:ext cx="3223648" cy="3735639"/>
          </a:xfrm>
          <a:custGeom>
            <a:avLst/>
            <a:gdLst/>
            <a:ahLst/>
            <a:cxnLst/>
            <a:rect l="l" t="t" r="r" b="b"/>
            <a:pathLst>
              <a:path w="3223648" h="3735639">
                <a:moveTo>
                  <a:pt x="0" y="0"/>
                </a:moveTo>
                <a:lnTo>
                  <a:pt x="3223648" y="0"/>
                </a:lnTo>
                <a:lnTo>
                  <a:pt x="3223648" y="3735639"/>
                </a:lnTo>
                <a:lnTo>
                  <a:pt x="0" y="3735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2722">
            <a:off x="271786" y="612605"/>
            <a:ext cx="2476725" cy="1325983"/>
          </a:xfrm>
          <a:custGeom>
            <a:avLst/>
            <a:gdLst/>
            <a:ahLst/>
            <a:cxnLst/>
            <a:rect l="l" t="t" r="r" b="b"/>
            <a:pathLst>
              <a:path w="2476725" h="1325983">
                <a:moveTo>
                  <a:pt x="0" y="0"/>
                </a:moveTo>
                <a:lnTo>
                  <a:pt x="2476725" y="0"/>
                </a:lnTo>
                <a:lnTo>
                  <a:pt x="2476725" y="1325982"/>
                </a:lnTo>
                <a:lnTo>
                  <a:pt x="0" y="1325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772400"/>
            <a:ext cx="4947969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Презентация в режиме реального времени вам не по душе? Не беспокойтесь! Запишите вашу презентацию Canva, которую аудитория сможет смотреть в своем собственном темпе.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55692" y="1231794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Нажмите три точки в верхнем правом углу вашего экрана и выберите «Презентация и запись».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55692" y="4004416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Вы можете выбрать вариант «Без камеры» и записать только ваш голос.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5692" y="6842654"/>
            <a:ext cx="730360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После того как вы закончите, скачайте вашу презентацию Canva в формате MP4 или получите ссылку на вашу презентацию с голосом и поделитесь ей с другими людьми.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55692" y="2663825"/>
            <a:ext cx="7303608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21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Нажмите «Перейти в студию записи», где вы можете выбрать источник видео и аудио для вашей видеопрезентации.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55692" y="5390727"/>
            <a:ext cx="7303608" cy="74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79"/>
              </a:lnSpc>
              <a:spcBef>
                <a:spcPct val="0"/>
              </a:spcBef>
            </a:pPr>
            <a:r>
              <a:rPr lang="en-US" sz="2400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Начните запись и нажимайте на паузу в течение этого процесса, когда нужно.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5692" y="8557472"/>
            <a:ext cx="730360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10"/>
              </a:lnSpc>
              <a:spcBef>
                <a:spcPct val="0"/>
              </a:spcBef>
            </a:pPr>
            <a:r>
              <a:rPr lang="en-US" sz="2175" u="none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Вы также можете записать видео в редакторе! Перейдите в «Добавления» и нажмите на «Записать себя».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33505"/>
            <a:ext cx="6386467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Noto Serif Display Light"/>
                <a:ea typeface="Noto Serif Display Light"/>
                <a:cs typeface="Noto Serif Display Light"/>
                <a:sym typeface="Noto Serif Display Light"/>
              </a:rPr>
              <a:t>СТРАНИЦА РЕСУРСОВ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11891" y="1028700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611891" y="2461281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11891" y="384759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11891" y="5233903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611891" y="6807772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611891" y="8358717"/>
            <a:ext cx="1064217" cy="1064217"/>
          </a:xfrm>
          <a:custGeom>
            <a:avLst/>
            <a:gdLst/>
            <a:ahLst/>
            <a:cxnLst/>
            <a:rect l="l" t="t" r="r" b="b"/>
            <a:pathLst>
              <a:path w="1064217" h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5650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7668" y="1028700"/>
            <a:ext cx="6552664" cy="6613904"/>
          </a:xfrm>
          <a:custGeom>
            <a:avLst/>
            <a:gdLst/>
            <a:ahLst/>
            <a:cxnLst/>
            <a:rect l="l" t="t" r="r" b="b"/>
            <a:pathLst>
              <a:path w="6552664" h="6613904">
                <a:moveTo>
                  <a:pt x="0" y="0"/>
                </a:moveTo>
                <a:lnTo>
                  <a:pt x="6552664" y="0"/>
                </a:lnTo>
                <a:lnTo>
                  <a:pt x="6552664" y="6613904"/>
                </a:lnTo>
                <a:lnTo>
                  <a:pt x="0" y="6613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96898" y="1756031"/>
            <a:ext cx="1770771" cy="1680592"/>
          </a:xfrm>
          <a:custGeom>
            <a:avLst/>
            <a:gdLst/>
            <a:ahLst/>
            <a:cxnLst/>
            <a:rect l="l" t="t" r="r" b="b"/>
            <a:pathLst>
              <a:path w="1770771" h="1680592">
                <a:moveTo>
                  <a:pt x="0" y="0"/>
                </a:moveTo>
                <a:lnTo>
                  <a:pt x="1770770" y="0"/>
                </a:lnTo>
                <a:lnTo>
                  <a:pt x="1770770" y="1680592"/>
                </a:lnTo>
                <a:lnTo>
                  <a:pt x="0" y="168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10265" y="551765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8"/>
                </a:lnTo>
                <a:lnTo>
                  <a:pt x="0" y="1468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67567" y="8602067"/>
            <a:ext cx="14152866" cy="69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  <a:spcBef>
                <a:spcPct val="0"/>
              </a:spcBef>
            </a:pPr>
            <a:r>
              <a:rPr lang="en-US" sz="4525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Интернет вещей с 1970 года по сегодняшний день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0864" y="-759448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3"/>
                </a:lnTo>
                <a:lnTo>
                  <a:pt x="0" y="2627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2890">
            <a:off x="15946219" y="1449654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5" y="0"/>
                </a:lnTo>
                <a:lnTo>
                  <a:pt x="1525575" y="1332871"/>
                </a:lnTo>
                <a:lnTo>
                  <a:pt x="0" y="1332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33679" y="9448445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5"/>
                </a:lnTo>
                <a:lnTo>
                  <a:pt x="0" y="1234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82095" y="-744854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925507">
            <a:off x="703713" y="5489833"/>
            <a:ext cx="1525575" cy="1332871"/>
          </a:xfrm>
          <a:custGeom>
            <a:avLst/>
            <a:gdLst/>
            <a:ahLst/>
            <a:cxnLst/>
            <a:rect l="l" t="t" r="r" b="b"/>
            <a:pathLst>
              <a:path w="1525575" h="1332871">
                <a:moveTo>
                  <a:pt x="0" y="0"/>
                </a:moveTo>
                <a:lnTo>
                  <a:pt x="1525574" y="0"/>
                </a:lnTo>
                <a:lnTo>
                  <a:pt x="1525574" y="1332870"/>
                </a:lnTo>
                <a:lnTo>
                  <a:pt x="0" y="133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46079">
            <a:off x="16243832" y="8175576"/>
            <a:ext cx="930350" cy="882971"/>
          </a:xfrm>
          <a:custGeom>
            <a:avLst/>
            <a:gdLst/>
            <a:ahLst/>
            <a:cxnLst/>
            <a:rect l="l" t="t" r="r" b="b"/>
            <a:pathLst>
              <a:path w="930350" h="882971">
                <a:moveTo>
                  <a:pt x="0" y="0"/>
                </a:moveTo>
                <a:lnTo>
                  <a:pt x="930349" y="0"/>
                </a:lnTo>
                <a:lnTo>
                  <a:pt x="930349" y="882971"/>
                </a:lnTo>
                <a:lnTo>
                  <a:pt x="0" y="882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84644" y="3083876"/>
            <a:ext cx="12518713" cy="4119247"/>
            <a:chOff x="0" y="0"/>
            <a:chExt cx="16691617" cy="5492330"/>
          </a:xfrm>
        </p:grpSpPr>
        <p:sp>
          <p:nvSpPr>
            <p:cNvPr id="9" name="TextBox 9"/>
            <p:cNvSpPr txBox="1"/>
            <p:nvPr/>
          </p:nvSpPr>
          <p:spPr>
            <a:xfrm>
              <a:off x="0" y="295144"/>
              <a:ext cx="16691617" cy="1516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63"/>
                </a:lnSpc>
                <a:spcBef>
                  <a:spcPct val="0"/>
                </a:spcBef>
              </a:pPr>
              <a:r>
                <a:rPr lang="en-US" sz="7876" b="1" u="none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Подъем интернета вещей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67307" y="2615548"/>
              <a:ext cx="12757003" cy="563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 b="1">
                  <a:solidFill>
                    <a:srgbClr val="F3F3F3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Технологии, которые сделали интернет вещей возможным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67307" y="4577178"/>
              <a:ext cx="12757003" cy="78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520"/>
                </a:lnSpc>
              </a:pPr>
              <a:r>
                <a:rPr lang="en-US" sz="1800" u="none" spc="23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07458" y="3159097"/>
            <a:ext cx="6251842" cy="3968806"/>
            <a:chOff x="0" y="0"/>
            <a:chExt cx="8335789" cy="5291741"/>
          </a:xfrm>
        </p:grpSpPr>
        <p:sp>
          <p:nvSpPr>
            <p:cNvPr id="3" name="TextBox 3"/>
            <p:cNvSpPr txBox="1"/>
            <p:nvPr/>
          </p:nvSpPr>
          <p:spPr>
            <a:xfrm>
              <a:off x="0" y="281940"/>
              <a:ext cx="8335789" cy="2026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27"/>
                </a:lnSpc>
                <a:spcBef>
                  <a:spcPct val="0"/>
                </a:spcBef>
              </a:pPr>
              <a:r>
                <a:rPr lang="en-US" sz="4900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Лучшие приложения интернета вещей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28416"/>
              <a:ext cx="6921767" cy="16025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spc="23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935936"/>
            <a:ext cx="8016187" cy="6415128"/>
          </a:xfrm>
          <a:custGeom>
            <a:avLst/>
            <a:gdLst/>
            <a:ahLst/>
            <a:cxnLst/>
            <a:rect l="l" t="t" r="r" b="b"/>
            <a:pathLst>
              <a:path w="8016187" h="6415128">
                <a:moveTo>
                  <a:pt x="0" y="0"/>
                </a:moveTo>
                <a:lnTo>
                  <a:pt x="8016187" y="0"/>
                </a:lnTo>
                <a:lnTo>
                  <a:pt x="8016187" y="6415128"/>
                </a:lnTo>
                <a:lnTo>
                  <a:pt x="0" y="641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00630" y="1763116"/>
            <a:ext cx="2304999" cy="1234044"/>
          </a:xfrm>
          <a:custGeom>
            <a:avLst/>
            <a:gdLst/>
            <a:ahLst/>
            <a:cxnLst/>
            <a:rect l="l" t="t" r="r" b="b"/>
            <a:pathLst>
              <a:path w="2304999" h="1234044">
                <a:moveTo>
                  <a:pt x="0" y="0"/>
                </a:moveTo>
                <a:lnTo>
                  <a:pt x="2304999" y="0"/>
                </a:lnTo>
                <a:lnTo>
                  <a:pt x="2304999" y="1234044"/>
                </a:lnTo>
                <a:lnTo>
                  <a:pt x="0" y="123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6412724"/>
            <a:ext cx="2402463" cy="2627083"/>
          </a:xfrm>
          <a:custGeom>
            <a:avLst/>
            <a:gdLst/>
            <a:ahLst/>
            <a:cxnLst/>
            <a:rect l="l" t="t" r="r" b="b"/>
            <a:pathLst>
              <a:path w="2402463" h="2627083">
                <a:moveTo>
                  <a:pt x="0" y="0"/>
                </a:moveTo>
                <a:lnTo>
                  <a:pt x="2402463" y="0"/>
                </a:lnTo>
                <a:lnTo>
                  <a:pt x="2402463" y="2627084"/>
                </a:lnTo>
                <a:lnTo>
                  <a:pt x="0" y="2627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09650"/>
            <a:ext cx="7804949" cy="1975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72"/>
              </a:lnSpc>
              <a:spcBef>
                <a:spcPct val="0"/>
              </a:spcBef>
            </a:pPr>
            <a:r>
              <a:rPr lang="en-US" sz="64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Плюсы и минусы интернета вещей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46387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64075" y="7742072"/>
            <a:ext cx="4395225" cy="1516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</a:pPr>
            <a:r>
              <a:rPr lang="en-US" sz="1800" u="none" spc="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</a:r>
          </a:p>
        </p:txBody>
      </p:sp>
      <p:sp>
        <p:nvSpPr>
          <p:cNvPr id="6" name="Freeform 6"/>
          <p:cNvSpPr/>
          <p:nvPr/>
        </p:nvSpPr>
        <p:spPr>
          <a:xfrm>
            <a:off x="11571341" y="540437"/>
            <a:ext cx="5687959" cy="4603063"/>
          </a:xfrm>
          <a:custGeom>
            <a:avLst/>
            <a:gdLst/>
            <a:ahLst/>
            <a:cxnLst/>
            <a:rect l="l" t="t" r="r" b="b"/>
            <a:pathLst>
              <a:path w="5687959" h="4603063">
                <a:moveTo>
                  <a:pt x="0" y="0"/>
                </a:moveTo>
                <a:lnTo>
                  <a:pt x="5687959" y="0"/>
                </a:lnTo>
                <a:lnTo>
                  <a:pt x="5687959" y="4603063"/>
                </a:lnTo>
                <a:lnTo>
                  <a:pt x="0" y="4603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7850" y="3784580"/>
            <a:ext cx="5851792" cy="2717840"/>
            <a:chOff x="0" y="0"/>
            <a:chExt cx="7802389" cy="3623787"/>
          </a:xfrm>
        </p:grpSpPr>
        <p:sp>
          <p:nvSpPr>
            <p:cNvPr id="3" name="TextBox 3"/>
            <p:cNvSpPr txBox="1"/>
            <p:nvPr/>
          </p:nvSpPr>
          <p:spPr>
            <a:xfrm>
              <a:off x="0" y="315849"/>
              <a:ext cx="7802389" cy="656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7"/>
                </a:lnSpc>
                <a:spcBef>
                  <a:spcPct val="0"/>
                </a:spcBef>
              </a:pPr>
              <a:r>
                <a:rPr lang="en-US" sz="3250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Стандарты интернета вещей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1482"/>
              <a:ext cx="7802389" cy="1091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240"/>
                </a:lnSpc>
              </a:pPr>
              <a:r>
                <a:rPr lang="en-US" sz="1600" spc="20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2488784"/>
            <a:ext cx="7748130" cy="6060058"/>
          </a:xfrm>
          <a:custGeom>
            <a:avLst/>
            <a:gdLst/>
            <a:ahLst/>
            <a:cxnLst/>
            <a:rect l="l" t="t" r="r" b="b"/>
            <a:pathLst>
              <a:path w="7748130" h="6060058">
                <a:moveTo>
                  <a:pt x="0" y="0"/>
                </a:moveTo>
                <a:lnTo>
                  <a:pt x="7748130" y="0"/>
                </a:lnTo>
                <a:lnTo>
                  <a:pt x="7748130" y="6060058"/>
                </a:lnTo>
                <a:lnTo>
                  <a:pt x="0" y="6060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02254" y="2069342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8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163714" y="2786924"/>
            <a:ext cx="8229600" cy="4713151"/>
          </a:xfrm>
          <a:custGeom>
            <a:avLst/>
            <a:gdLst/>
            <a:ahLst/>
            <a:cxnLst/>
            <a:rect l="l" t="t" r="r" b="b"/>
            <a:pathLst>
              <a:path w="8229600" h="4713151">
                <a:moveTo>
                  <a:pt x="0" y="0"/>
                </a:moveTo>
                <a:lnTo>
                  <a:pt x="8229600" y="0"/>
                </a:lnTo>
                <a:lnTo>
                  <a:pt x="8229600" y="4713152"/>
                </a:lnTo>
                <a:lnTo>
                  <a:pt x="0" y="4713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5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29912" y="1028700"/>
            <a:ext cx="2037234" cy="1468147"/>
          </a:xfrm>
          <a:custGeom>
            <a:avLst/>
            <a:gdLst/>
            <a:ahLst/>
            <a:cxnLst/>
            <a:rect l="l" t="t" r="r" b="b"/>
            <a:pathLst>
              <a:path w="2037234" h="1468147">
                <a:moveTo>
                  <a:pt x="0" y="0"/>
                </a:moveTo>
                <a:lnTo>
                  <a:pt x="2037234" y="0"/>
                </a:lnTo>
                <a:lnTo>
                  <a:pt x="2037234" y="1468147"/>
                </a:lnTo>
                <a:lnTo>
                  <a:pt x="0" y="14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729394">
            <a:off x="1666799" y="7318193"/>
            <a:ext cx="1181415" cy="1032184"/>
          </a:xfrm>
          <a:custGeom>
            <a:avLst/>
            <a:gdLst/>
            <a:ahLst/>
            <a:cxnLst/>
            <a:rect l="l" t="t" r="r" b="b"/>
            <a:pathLst>
              <a:path w="1181415" h="1032184">
                <a:moveTo>
                  <a:pt x="0" y="0"/>
                </a:moveTo>
                <a:lnTo>
                  <a:pt x="1181415" y="0"/>
                </a:lnTo>
                <a:lnTo>
                  <a:pt x="1181415" y="1032184"/>
                </a:lnTo>
                <a:lnTo>
                  <a:pt x="0" y="1032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258646">
            <a:off x="1088930" y="4187770"/>
            <a:ext cx="1464004" cy="1525575"/>
          </a:xfrm>
          <a:custGeom>
            <a:avLst/>
            <a:gdLst/>
            <a:ahLst/>
            <a:cxnLst/>
            <a:rect l="l" t="t" r="r" b="b"/>
            <a:pathLst>
              <a:path w="1464004" h="1525575">
                <a:moveTo>
                  <a:pt x="0" y="0"/>
                </a:moveTo>
                <a:lnTo>
                  <a:pt x="1464005" y="0"/>
                </a:lnTo>
                <a:lnTo>
                  <a:pt x="1464005" y="1525575"/>
                </a:lnTo>
                <a:lnTo>
                  <a:pt x="0" y="1525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144000" y="3581400"/>
            <a:ext cx="6899542" cy="3124200"/>
            <a:chOff x="0" y="0"/>
            <a:chExt cx="9199389" cy="4165600"/>
          </a:xfrm>
        </p:grpSpPr>
        <p:sp>
          <p:nvSpPr>
            <p:cNvPr id="7" name="TextBox 7"/>
            <p:cNvSpPr txBox="1"/>
            <p:nvPr/>
          </p:nvSpPr>
          <p:spPr>
            <a:xfrm>
              <a:off x="0" y="244348"/>
              <a:ext cx="9199389" cy="790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35"/>
                </a:lnSpc>
                <a:spcBef>
                  <a:spcPct val="0"/>
                </a:spcBef>
              </a:pPr>
              <a:r>
                <a:rPr lang="en-US" sz="3850" b="1">
                  <a:solidFill>
                    <a:srgbClr val="F3F3F3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Стандарты интернета вещей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099095"/>
              <a:ext cx="6421239" cy="200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</a:pPr>
              <a:r>
                <a:rPr lang="en-US" sz="1800" spc="23">
                  <a:solidFill>
                    <a:srgbClr val="F3F3F3"/>
                  </a:solidFill>
                  <a:latin typeface="Clear Sans"/>
                  <a:ea typeface="Clear Sans"/>
                  <a:cs typeface="Clear Sans"/>
                  <a:sym typeface="Clear Sans"/>
                </a:rPr>
                <a:t>Презентации являются средствами коммуникации, которые могут использоваться в качестве демонстраций, лекций, выступлений, докладов и многого другого.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Custom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TT Commons Pro</vt:lpstr>
      <vt:lpstr>Clear Sans Medium</vt:lpstr>
      <vt:lpstr>Arial</vt:lpstr>
      <vt:lpstr>Clear Sans</vt:lpstr>
      <vt:lpstr>Clear Sans Bold</vt:lpstr>
      <vt:lpstr>Calibri</vt:lpstr>
      <vt:lpstr>Noto Serif Display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Черная Современная Технология Основная Мысль Презентация</dc:title>
  <cp:lastModifiedBy>Nodir</cp:lastModifiedBy>
  <cp:revision>2</cp:revision>
  <dcterms:created xsi:type="dcterms:W3CDTF">2006-08-16T00:00:00Z</dcterms:created>
  <dcterms:modified xsi:type="dcterms:W3CDTF">2026-02-24T13:11:21Z</dcterms:modified>
  <dc:identifier>DAHCPCuLtMI</dc:identifier>
</cp:coreProperties>
</file>